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07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306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2" r:id="rId30"/>
    <p:sldId id="283" r:id="rId31"/>
    <p:sldId id="284" r:id="rId32"/>
    <p:sldId id="285" r:id="rId33"/>
    <p:sldId id="286" r:id="rId34"/>
    <p:sldId id="287" r:id="rId35"/>
    <p:sldId id="288" r:id="rId36"/>
    <p:sldId id="289" r:id="rId37"/>
    <p:sldId id="290" r:id="rId38"/>
    <p:sldId id="291" r:id="rId39"/>
    <p:sldId id="292" r:id="rId40"/>
    <p:sldId id="293" r:id="rId41"/>
    <p:sldId id="294" r:id="rId42"/>
    <p:sldId id="295" r:id="rId43"/>
    <p:sldId id="296" r:id="rId44"/>
    <p:sldId id="297" r:id="rId45"/>
    <p:sldId id="298" r:id="rId46"/>
    <p:sldId id="299" r:id="rId47"/>
    <p:sldId id="300" r:id="rId48"/>
    <p:sldId id="301" r:id="rId49"/>
    <p:sldId id="302" r:id="rId50"/>
    <p:sldId id="303" r:id="rId51"/>
    <p:sldId id="304" r:id="rId5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78" y="1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9A6D093B-C8B1-4D41-B658-6900E35C805A}" type="datetimeFigureOut">
              <a:rPr lang="en-US" smtClean="0"/>
              <a:t>8/14/2013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CC1D06CF-9EC3-4693-864E-548EE66F22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D093B-C8B1-4D41-B658-6900E35C805A}" type="datetimeFigureOut">
              <a:rPr lang="en-US" smtClean="0"/>
              <a:t>8/14/2013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D06CF-9EC3-4693-864E-548EE66F22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D093B-C8B1-4D41-B658-6900E35C805A}" type="datetimeFigureOut">
              <a:rPr lang="en-US" smtClean="0"/>
              <a:t>8/14/2013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D06CF-9EC3-4693-864E-548EE66F22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9A6D093B-C8B1-4D41-B658-6900E35C805A}" type="datetimeFigureOut">
              <a:rPr lang="en-US" smtClean="0"/>
              <a:t>8/14/2013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D06CF-9EC3-4693-864E-548EE66F22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9A6D093B-C8B1-4D41-B658-6900E35C805A}" type="datetimeFigureOut">
              <a:rPr lang="en-US" smtClean="0"/>
              <a:t>8/14/2013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CC1D06CF-9EC3-4693-864E-548EE66F2250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9A6D093B-C8B1-4D41-B658-6900E35C805A}" type="datetimeFigureOut">
              <a:rPr lang="en-US" smtClean="0"/>
              <a:t>8/14/2013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CC1D06CF-9EC3-4693-864E-548EE66F22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9A6D093B-C8B1-4D41-B658-6900E35C805A}" type="datetimeFigureOut">
              <a:rPr lang="en-US" smtClean="0"/>
              <a:t>8/14/2013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CC1D06CF-9EC3-4693-864E-548EE66F225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D093B-C8B1-4D41-B658-6900E35C805A}" type="datetimeFigureOut">
              <a:rPr lang="en-US" smtClean="0"/>
              <a:t>8/14/2013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D06CF-9EC3-4693-864E-548EE66F22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9A6D093B-C8B1-4D41-B658-6900E35C805A}" type="datetimeFigureOut">
              <a:rPr lang="en-US" smtClean="0"/>
              <a:t>8/14/2013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CC1D06CF-9EC3-4693-864E-548EE66F22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9A6D093B-C8B1-4D41-B658-6900E35C805A}" type="datetimeFigureOut">
              <a:rPr lang="en-US" smtClean="0"/>
              <a:t>8/14/2013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CC1D06CF-9EC3-4693-864E-548EE66F225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9A6D093B-C8B1-4D41-B658-6900E35C805A}" type="datetimeFigureOut">
              <a:rPr lang="en-US" smtClean="0"/>
              <a:t>8/14/2013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CC1D06CF-9EC3-4693-864E-548EE66F225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9A6D093B-C8B1-4D41-B658-6900E35C805A}" type="datetimeFigureOut">
              <a:rPr lang="en-US" smtClean="0"/>
              <a:t>8/14/2013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CC1D06CF-9EC3-4693-864E-548EE66F2250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399032"/>
          </a:xfrm>
        </p:spPr>
        <p:txBody>
          <a:bodyPr>
            <a:normAutofit/>
          </a:bodyPr>
          <a:lstStyle/>
          <a:p>
            <a:r>
              <a:rPr lang="en-US" sz="6600" smtClean="0"/>
              <a:t>Fry Words List </a:t>
            </a:r>
            <a:r>
              <a:rPr lang="en-US" sz="6600" dirty="0" smtClean="0"/>
              <a:t>#1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26951497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6209506"/>
          </a:xfrm>
        </p:spPr>
        <p:txBody>
          <a:bodyPr>
            <a:normAutofit/>
          </a:bodyPr>
          <a:lstStyle/>
          <a:p>
            <a:pPr algn="ctr"/>
            <a:r>
              <a:rPr lang="en-US" sz="25000" dirty="0" smtClean="0">
                <a:latin typeface="Comic Sans MS" pitchFamily="66" charset="0"/>
              </a:rPr>
              <a:t>that</a:t>
            </a:r>
            <a:endParaRPr lang="en-US" sz="250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5692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6209506"/>
          </a:xfrm>
        </p:spPr>
        <p:txBody>
          <a:bodyPr>
            <a:normAutofit/>
          </a:bodyPr>
          <a:lstStyle/>
          <a:p>
            <a:pPr algn="ctr"/>
            <a:r>
              <a:rPr lang="en-US" sz="25000" dirty="0" smtClean="0">
                <a:latin typeface="Comic Sans MS" pitchFamily="66" charset="0"/>
              </a:rPr>
              <a:t>it</a:t>
            </a:r>
            <a:endParaRPr lang="en-US" sz="250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1858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6209506"/>
          </a:xfrm>
        </p:spPr>
        <p:txBody>
          <a:bodyPr>
            <a:normAutofit/>
          </a:bodyPr>
          <a:lstStyle/>
          <a:p>
            <a:pPr algn="ctr"/>
            <a:r>
              <a:rPr lang="en-US" sz="25000" dirty="0" smtClean="0">
                <a:latin typeface="Comic Sans MS" pitchFamily="66" charset="0"/>
              </a:rPr>
              <a:t>he</a:t>
            </a:r>
            <a:endParaRPr lang="en-US" sz="250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0664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6209506"/>
          </a:xfrm>
        </p:spPr>
        <p:txBody>
          <a:bodyPr>
            <a:normAutofit/>
          </a:bodyPr>
          <a:lstStyle/>
          <a:p>
            <a:pPr algn="ctr"/>
            <a:r>
              <a:rPr lang="en-US" sz="25000" dirty="0" smtClean="0">
                <a:latin typeface="Comic Sans MS" pitchFamily="66" charset="0"/>
              </a:rPr>
              <a:t>was</a:t>
            </a:r>
            <a:endParaRPr lang="en-US" sz="250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4639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6209506"/>
          </a:xfrm>
        </p:spPr>
        <p:txBody>
          <a:bodyPr>
            <a:normAutofit/>
          </a:bodyPr>
          <a:lstStyle/>
          <a:p>
            <a:pPr algn="ctr"/>
            <a:r>
              <a:rPr lang="en-US" sz="25000" dirty="0" smtClean="0">
                <a:latin typeface="Comic Sans MS" pitchFamily="66" charset="0"/>
              </a:rPr>
              <a:t>for</a:t>
            </a:r>
            <a:endParaRPr lang="en-US" sz="250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2216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6209506"/>
          </a:xfrm>
        </p:spPr>
        <p:txBody>
          <a:bodyPr>
            <a:normAutofit/>
          </a:bodyPr>
          <a:lstStyle/>
          <a:p>
            <a:pPr algn="ctr"/>
            <a:r>
              <a:rPr lang="en-US" sz="25000" dirty="0" smtClean="0">
                <a:latin typeface="Comic Sans MS" pitchFamily="66" charset="0"/>
              </a:rPr>
              <a:t>on</a:t>
            </a:r>
            <a:endParaRPr lang="en-US" sz="250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5527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6209506"/>
          </a:xfrm>
        </p:spPr>
        <p:txBody>
          <a:bodyPr>
            <a:normAutofit/>
          </a:bodyPr>
          <a:lstStyle/>
          <a:p>
            <a:pPr algn="ctr"/>
            <a:r>
              <a:rPr lang="en-US" sz="25000" dirty="0" smtClean="0">
                <a:latin typeface="Comic Sans MS" pitchFamily="66" charset="0"/>
              </a:rPr>
              <a:t>are</a:t>
            </a:r>
            <a:endParaRPr lang="en-US" sz="250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0778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6209506"/>
          </a:xfrm>
        </p:spPr>
        <p:txBody>
          <a:bodyPr>
            <a:normAutofit/>
          </a:bodyPr>
          <a:lstStyle/>
          <a:p>
            <a:pPr algn="ctr"/>
            <a:r>
              <a:rPr lang="en-US" sz="25000" dirty="0" smtClean="0">
                <a:latin typeface="Comic Sans MS" pitchFamily="66" charset="0"/>
              </a:rPr>
              <a:t>as</a:t>
            </a:r>
            <a:endParaRPr lang="en-US" sz="250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0335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6209506"/>
          </a:xfrm>
        </p:spPr>
        <p:txBody>
          <a:bodyPr>
            <a:normAutofit/>
          </a:bodyPr>
          <a:lstStyle/>
          <a:p>
            <a:pPr algn="ctr"/>
            <a:r>
              <a:rPr lang="en-US" sz="25000" dirty="0" smtClean="0">
                <a:latin typeface="Comic Sans MS" pitchFamily="66" charset="0"/>
              </a:rPr>
              <a:t>with</a:t>
            </a:r>
            <a:endParaRPr lang="en-US" sz="250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3415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6209506"/>
          </a:xfrm>
        </p:spPr>
        <p:txBody>
          <a:bodyPr>
            <a:normAutofit/>
          </a:bodyPr>
          <a:lstStyle/>
          <a:p>
            <a:pPr algn="ctr"/>
            <a:r>
              <a:rPr lang="en-US" sz="25000" dirty="0" smtClean="0">
                <a:latin typeface="Comic Sans MS" pitchFamily="66" charset="0"/>
              </a:rPr>
              <a:t>his</a:t>
            </a:r>
            <a:endParaRPr lang="en-US" sz="250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0896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6438106"/>
          </a:xfrm>
        </p:spPr>
        <p:txBody>
          <a:bodyPr>
            <a:noAutofit/>
          </a:bodyPr>
          <a:lstStyle/>
          <a:p>
            <a:pPr algn="ctr"/>
            <a:r>
              <a:rPr lang="en-US" sz="25000" dirty="0" smtClean="0">
                <a:latin typeface="Comic Sans MS" pitchFamily="66" charset="0"/>
              </a:rPr>
              <a:t>the</a:t>
            </a:r>
            <a:endParaRPr lang="en-US" sz="250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0282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6209506"/>
          </a:xfrm>
        </p:spPr>
        <p:txBody>
          <a:bodyPr>
            <a:normAutofit/>
          </a:bodyPr>
          <a:lstStyle/>
          <a:p>
            <a:pPr algn="ctr"/>
            <a:r>
              <a:rPr lang="en-US" sz="25000" dirty="0" smtClean="0">
                <a:latin typeface="Comic Sans MS" pitchFamily="66" charset="0"/>
              </a:rPr>
              <a:t>they</a:t>
            </a:r>
            <a:endParaRPr lang="en-US" sz="250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8386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6209506"/>
          </a:xfrm>
        </p:spPr>
        <p:txBody>
          <a:bodyPr>
            <a:normAutofit/>
          </a:bodyPr>
          <a:lstStyle/>
          <a:p>
            <a:pPr algn="ctr"/>
            <a:r>
              <a:rPr lang="en-US" sz="25000" dirty="0" smtClean="0">
                <a:latin typeface="Comic Sans MS" pitchFamily="66" charset="0"/>
              </a:rPr>
              <a:t>I</a:t>
            </a:r>
            <a:endParaRPr lang="en-US" sz="250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0732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6209506"/>
          </a:xfrm>
        </p:spPr>
        <p:txBody>
          <a:bodyPr>
            <a:normAutofit/>
          </a:bodyPr>
          <a:lstStyle/>
          <a:p>
            <a:pPr algn="ctr"/>
            <a:r>
              <a:rPr lang="en-US" sz="25000" dirty="0" smtClean="0">
                <a:latin typeface="Comic Sans MS" pitchFamily="66" charset="0"/>
              </a:rPr>
              <a:t>at</a:t>
            </a:r>
            <a:endParaRPr lang="en-US" sz="250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155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6209506"/>
          </a:xfrm>
        </p:spPr>
        <p:txBody>
          <a:bodyPr>
            <a:normAutofit/>
          </a:bodyPr>
          <a:lstStyle/>
          <a:p>
            <a:pPr algn="ctr"/>
            <a:r>
              <a:rPr lang="en-US" sz="25000" dirty="0" smtClean="0">
                <a:latin typeface="Comic Sans MS" pitchFamily="66" charset="0"/>
              </a:rPr>
              <a:t>be</a:t>
            </a:r>
            <a:endParaRPr lang="en-US" sz="250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9375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6209506"/>
          </a:xfrm>
        </p:spPr>
        <p:txBody>
          <a:bodyPr>
            <a:normAutofit/>
          </a:bodyPr>
          <a:lstStyle/>
          <a:p>
            <a:pPr algn="ctr"/>
            <a:r>
              <a:rPr lang="en-US" sz="25000" dirty="0" smtClean="0">
                <a:latin typeface="Comic Sans MS" pitchFamily="66" charset="0"/>
              </a:rPr>
              <a:t>this</a:t>
            </a:r>
            <a:endParaRPr lang="en-US" sz="250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9700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6209506"/>
          </a:xfrm>
        </p:spPr>
        <p:txBody>
          <a:bodyPr>
            <a:normAutofit/>
          </a:bodyPr>
          <a:lstStyle/>
          <a:p>
            <a:pPr algn="ctr"/>
            <a:r>
              <a:rPr lang="en-US" sz="25000" dirty="0" smtClean="0">
                <a:latin typeface="Comic Sans MS" pitchFamily="66" charset="0"/>
              </a:rPr>
              <a:t>have</a:t>
            </a:r>
            <a:endParaRPr lang="en-US" sz="250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8943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6209506"/>
          </a:xfrm>
        </p:spPr>
        <p:txBody>
          <a:bodyPr>
            <a:normAutofit/>
          </a:bodyPr>
          <a:lstStyle/>
          <a:p>
            <a:pPr algn="ctr"/>
            <a:r>
              <a:rPr lang="en-US" sz="25000" dirty="0" smtClean="0">
                <a:latin typeface="Comic Sans MS" pitchFamily="66" charset="0"/>
              </a:rPr>
              <a:t>from</a:t>
            </a:r>
            <a:endParaRPr lang="en-US" sz="250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7812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6209506"/>
          </a:xfrm>
        </p:spPr>
        <p:txBody>
          <a:bodyPr>
            <a:normAutofit/>
          </a:bodyPr>
          <a:lstStyle/>
          <a:p>
            <a:pPr algn="ctr"/>
            <a:r>
              <a:rPr lang="en-US" sz="25000" dirty="0" smtClean="0">
                <a:latin typeface="Comic Sans MS" pitchFamily="66" charset="0"/>
              </a:rPr>
              <a:t>or</a:t>
            </a:r>
            <a:endParaRPr lang="en-US" sz="250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3598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6209506"/>
          </a:xfrm>
        </p:spPr>
        <p:txBody>
          <a:bodyPr>
            <a:normAutofit/>
          </a:bodyPr>
          <a:lstStyle/>
          <a:p>
            <a:pPr algn="ctr"/>
            <a:r>
              <a:rPr lang="en-US" sz="25000" dirty="0" smtClean="0">
                <a:latin typeface="Comic Sans MS" pitchFamily="66" charset="0"/>
              </a:rPr>
              <a:t>one</a:t>
            </a:r>
            <a:endParaRPr lang="en-US" sz="250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6684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6209506"/>
          </a:xfrm>
        </p:spPr>
        <p:txBody>
          <a:bodyPr>
            <a:normAutofit/>
          </a:bodyPr>
          <a:lstStyle/>
          <a:p>
            <a:pPr algn="ctr"/>
            <a:r>
              <a:rPr lang="en-US" sz="25000" dirty="0" smtClean="0">
                <a:latin typeface="Comic Sans MS" pitchFamily="66" charset="0"/>
              </a:rPr>
              <a:t>had</a:t>
            </a:r>
            <a:endParaRPr lang="en-US" sz="250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8152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6590506"/>
          </a:xfrm>
        </p:spPr>
        <p:txBody>
          <a:bodyPr>
            <a:normAutofit/>
          </a:bodyPr>
          <a:lstStyle/>
          <a:p>
            <a:pPr algn="ctr"/>
            <a:r>
              <a:rPr lang="en-US" sz="25000" dirty="0" smtClean="0">
                <a:latin typeface="Comic Sans MS" pitchFamily="66" charset="0"/>
              </a:rPr>
              <a:t>of</a:t>
            </a:r>
            <a:endParaRPr lang="en-US" sz="250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4136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6209506"/>
          </a:xfrm>
        </p:spPr>
        <p:txBody>
          <a:bodyPr>
            <a:normAutofit/>
          </a:bodyPr>
          <a:lstStyle/>
          <a:p>
            <a:pPr algn="ctr"/>
            <a:r>
              <a:rPr lang="en-US" sz="25000" dirty="0" smtClean="0">
                <a:latin typeface="Comic Sans MS" pitchFamily="66" charset="0"/>
              </a:rPr>
              <a:t>by</a:t>
            </a:r>
            <a:endParaRPr lang="en-US" sz="250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6683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6209506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2000" dirty="0" smtClean="0">
                <a:latin typeface="Comic Sans MS" pitchFamily="66" charset="0"/>
              </a:rPr>
              <a:t>words</a:t>
            </a:r>
            <a:endParaRPr lang="en-US" sz="220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6940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6209506"/>
          </a:xfrm>
        </p:spPr>
        <p:txBody>
          <a:bodyPr>
            <a:normAutofit/>
          </a:bodyPr>
          <a:lstStyle/>
          <a:p>
            <a:pPr algn="ctr"/>
            <a:r>
              <a:rPr lang="en-US" sz="25000" dirty="0" smtClean="0">
                <a:latin typeface="Comic Sans MS" pitchFamily="66" charset="0"/>
              </a:rPr>
              <a:t>but</a:t>
            </a:r>
            <a:endParaRPr lang="en-US" sz="250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8498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6209506"/>
          </a:xfrm>
        </p:spPr>
        <p:txBody>
          <a:bodyPr>
            <a:normAutofit/>
          </a:bodyPr>
          <a:lstStyle/>
          <a:p>
            <a:pPr algn="ctr"/>
            <a:r>
              <a:rPr lang="en-US" sz="25000" dirty="0" smtClean="0">
                <a:latin typeface="Comic Sans MS" pitchFamily="66" charset="0"/>
              </a:rPr>
              <a:t>not</a:t>
            </a:r>
            <a:endParaRPr lang="en-US" sz="250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0047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6209506"/>
          </a:xfrm>
        </p:spPr>
        <p:txBody>
          <a:bodyPr>
            <a:normAutofit/>
          </a:bodyPr>
          <a:lstStyle/>
          <a:p>
            <a:pPr algn="ctr"/>
            <a:r>
              <a:rPr lang="en-US" sz="25000" dirty="0" smtClean="0">
                <a:latin typeface="Comic Sans MS" pitchFamily="66" charset="0"/>
              </a:rPr>
              <a:t>what</a:t>
            </a:r>
            <a:endParaRPr lang="en-US" sz="250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1033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6209506"/>
          </a:xfrm>
        </p:spPr>
        <p:txBody>
          <a:bodyPr>
            <a:normAutofit/>
          </a:bodyPr>
          <a:lstStyle/>
          <a:p>
            <a:pPr algn="ctr"/>
            <a:r>
              <a:rPr lang="en-US" sz="25000" dirty="0" smtClean="0">
                <a:latin typeface="Comic Sans MS" pitchFamily="66" charset="0"/>
              </a:rPr>
              <a:t>all</a:t>
            </a:r>
            <a:endParaRPr lang="en-US" sz="250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8575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6209506"/>
          </a:xfrm>
        </p:spPr>
        <p:txBody>
          <a:bodyPr>
            <a:normAutofit/>
          </a:bodyPr>
          <a:lstStyle/>
          <a:p>
            <a:pPr algn="ctr"/>
            <a:r>
              <a:rPr lang="en-US" sz="25000" dirty="0" smtClean="0">
                <a:latin typeface="Comic Sans MS" pitchFamily="66" charset="0"/>
              </a:rPr>
              <a:t>were</a:t>
            </a:r>
            <a:endParaRPr lang="en-US" sz="250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6613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6209506"/>
          </a:xfrm>
        </p:spPr>
        <p:txBody>
          <a:bodyPr>
            <a:normAutofit/>
          </a:bodyPr>
          <a:lstStyle/>
          <a:p>
            <a:pPr algn="ctr"/>
            <a:r>
              <a:rPr lang="en-US" sz="25000" dirty="0" smtClean="0">
                <a:latin typeface="Comic Sans MS" pitchFamily="66" charset="0"/>
              </a:rPr>
              <a:t>we</a:t>
            </a:r>
            <a:endParaRPr lang="en-US" sz="250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3095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6209506"/>
          </a:xfrm>
        </p:spPr>
        <p:txBody>
          <a:bodyPr>
            <a:normAutofit/>
          </a:bodyPr>
          <a:lstStyle/>
          <a:p>
            <a:pPr algn="ctr"/>
            <a:r>
              <a:rPr lang="en-US" sz="25000" dirty="0" smtClean="0">
                <a:latin typeface="Comic Sans MS" pitchFamily="66" charset="0"/>
              </a:rPr>
              <a:t>when</a:t>
            </a:r>
            <a:endParaRPr lang="en-US" sz="250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0513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6209506"/>
          </a:xfrm>
        </p:spPr>
        <p:txBody>
          <a:bodyPr>
            <a:normAutofit/>
          </a:bodyPr>
          <a:lstStyle/>
          <a:p>
            <a:pPr algn="ctr"/>
            <a:r>
              <a:rPr lang="en-US" sz="25000" dirty="0" smtClean="0">
                <a:latin typeface="Comic Sans MS" pitchFamily="66" charset="0"/>
              </a:rPr>
              <a:t>your</a:t>
            </a:r>
            <a:endParaRPr lang="en-US" sz="250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3011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315200"/>
          </a:xfrm>
        </p:spPr>
        <p:txBody>
          <a:bodyPr>
            <a:normAutofit/>
          </a:bodyPr>
          <a:lstStyle/>
          <a:p>
            <a:pPr algn="ctr"/>
            <a:r>
              <a:rPr lang="en-US" sz="25000" dirty="0" smtClean="0">
                <a:latin typeface="Comic Sans MS" pitchFamily="66" charset="0"/>
              </a:rPr>
              <a:t>and</a:t>
            </a:r>
            <a:endParaRPr lang="en-US" sz="250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3497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6209506"/>
          </a:xfrm>
        </p:spPr>
        <p:txBody>
          <a:bodyPr>
            <a:normAutofit/>
          </a:bodyPr>
          <a:lstStyle/>
          <a:p>
            <a:pPr algn="ctr"/>
            <a:r>
              <a:rPr lang="en-US" sz="25000" dirty="0" smtClean="0">
                <a:latin typeface="Comic Sans MS" pitchFamily="66" charset="0"/>
              </a:rPr>
              <a:t>can</a:t>
            </a:r>
            <a:endParaRPr lang="en-US" sz="250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2192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6209506"/>
          </a:xfrm>
        </p:spPr>
        <p:txBody>
          <a:bodyPr>
            <a:normAutofit/>
          </a:bodyPr>
          <a:lstStyle/>
          <a:p>
            <a:pPr algn="ctr"/>
            <a:r>
              <a:rPr lang="en-US" sz="25000" dirty="0" smtClean="0">
                <a:latin typeface="Comic Sans MS" pitchFamily="66" charset="0"/>
              </a:rPr>
              <a:t>said</a:t>
            </a:r>
            <a:endParaRPr lang="en-US" sz="250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3535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6209506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5000" dirty="0" smtClean="0">
                <a:latin typeface="Comic Sans MS" pitchFamily="66" charset="0"/>
              </a:rPr>
              <a:t>there</a:t>
            </a:r>
            <a:endParaRPr lang="en-US" sz="250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6035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6209506"/>
          </a:xfrm>
        </p:spPr>
        <p:txBody>
          <a:bodyPr>
            <a:normAutofit/>
          </a:bodyPr>
          <a:lstStyle/>
          <a:p>
            <a:pPr algn="ctr"/>
            <a:r>
              <a:rPr lang="en-US" sz="25000" dirty="0" smtClean="0">
                <a:latin typeface="Comic Sans MS" pitchFamily="66" charset="0"/>
              </a:rPr>
              <a:t>use</a:t>
            </a:r>
            <a:endParaRPr lang="en-US" sz="250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4841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6209506"/>
          </a:xfrm>
        </p:spPr>
        <p:txBody>
          <a:bodyPr>
            <a:normAutofit/>
          </a:bodyPr>
          <a:lstStyle/>
          <a:p>
            <a:pPr algn="ctr"/>
            <a:r>
              <a:rPr lang="en-US" sz="25000" dirty="0" smtClean="0">
                <a:latin typeface="Comic Sans MS" pitchFamily="66" charset="0"/>
              </a:rPr>
              <a:t>an</a:t>
            </a:r>
            <a:endParaRPr lang="en-US" sz="250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5400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6209506"/>
          </a:xfrm>
        </p:spPr>
        <p:txBody>
          <a:bodyPr>
            <a:normAutofit/>
          </a:bodyPr>
          <a:lstStyle/>
          <a:p>
            <a:pPr algn="ctr"/>
            <a:r>
              <a:rPr lang="en-US" sz="25000" dirty="0" smtClean="0">
                <a:latin typeface="Comic Sans MS" pitchFamily="66" charset="0"/>
              </a:rPr>
              <a:t>each</a:t>
            </a:r>
            <a:endParaRPr lang="en-US" sz="250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2148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6209506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5000" dirty="0" smtClean="0">
                <a:latin typeface="Comic Sans MS" pitchFamily="66" charset="0"/>
              </a:rPr>
              <a:t>which</a:t>
            </a:r>
            <a:endParaRPr lang="en-US" sz="250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9926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6209506"/>
          </a:xfrm>
        </p:spPr>
        <p:txBody>
          <a:bodyPr>
            <a:normAutofit/>
          </a:bodyPr>
          <a:lstStyle/>
          <a:p>
            <a:pPr algn="ctr"/>
            <a:r>
              <a:rPr lang="en-US" sz="25000" dirty="0" smtClean="0">
                <a:latin typeface="Comic Sans MS" pitchFamily="66" charset="0"/>
              </a:rPr>
              <a:t>she</a:t>
            </a:r>
            <a:endParaRPr lang="en-US" sz="250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4473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6209506"/>
          </a:xfrm>
        </p:spPr>
        <p:txBody>
          <a:bodyPr>
            <a:normAutofit/>
          </a:bodyPr>
          <a:lstStyle/>
          <a:p>
            <a:pPr algn="ctr"/>
            <a:r>
              <a:rPr lang="en-US" sz="25000" dirty="0" smtClean="0">
                <a:latin typeface="Comic Sans MS" pitchFamily="66" charset="0"/>
              </a:rPr>
              <a:t>do</a:t>
            </a:r>
            <a:endParaRPr lang="en-US" sz="250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168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6209506"/>
          </a:xfrm>
        </p:spPr>
        <p:txBody>
          <a:bodyPr>
            <a:normAutofit/>
          </a:bodyPr>
          <a:lstStyle/>
          <a:p>
            <a:pPr algn="ctr"/>
            <a:r>
              <a:rPr lang="en-US" sz="25000" dirty="0" smtClean="0">
                <a:latin typeface="Comic Sans MS" pitchFamily="66" charset="0"/>
              </a:rPr>
              <a:t>how</a:t>
            </a:r>
            <a:endParaRPr lang="en-US" sz="250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4892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6209506"/>
          </a:xfrm>
        </p:spPr>
        <p:txBody>
          <a:bodyPr>
            <a:normAutofit/>
          </a:bodyPr>
          <a:lstStyle/>
          <a:p>
            <a:pPr algn="ctr"/>
            <a:r>
              <a:rPr lang="en-US" sz="25000" dirty="0" smtClean="0">
                <a:latin typeface="Comic Sans MS" pitchFamily="66" charset="0"/>
              </a:rPr>
              <a:t>a</a:t>
            </a:r>
            <a:endParaRPr lang="en-US" sz="250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9061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6209506"/>
          </a:xfrm>
        </p:spPr>
        <p:txBody>
          <a:bodyPr>
            <a:normAutofit/>
          </a:bodyPr>
          <a:lstStyle/>
          <a:p>
            <a:pPr algn="ctr"/>
            <a:r>
              <a:rPr lang="en-US" sz="25000" dirty="0" smtClean="0">
                <a:latin typeface="Comic Sans MS" pitchFamily="66" charset="0"/>
              </a:rPr>
              <a:t>their</a:t>
            </a:r>
            <a:endParaRPr lang="en-US" sz="250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9610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6209506"/>
          </a:xfrm>
        </p:spPr>
        <p:txBody>
          <a:bodyPr>
            <a:normAutofit/>
          </a:bodyPr>
          <a:lstStyle/>
          <a:p>
            <a:pPr algn="ctr"/>
            <a:r>
              <a:rPr lang="en-US" sz="25000" dirty="0" smtClean="0">
                <a:latin typeface="Comic Sans MS" pitchFamily="66" charset="0"/>
              </a:rPr>
              <a:t>if</a:t>
            </a:r>
            <a:endParaRPr lang="en-US" sz="250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484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6819106"/>
          </a:xfrm>
        </p:spPr>
        <p:txBody>
          <a:bodyPr>
            <a:normAutofit/>
          </a:bodyPr>
          <a:lstStyle/>
          <a:p>
            <a:pPr algn="ctr"/>
            <a:r>
              <a:rPr lang="en-US" sz="25000" dirty="0" smtClean="0">
                <a:latin typeface="Comic Sans MS" pitchFamily="66" charset="0"/>
              </a:rPr>
              <a:t>to</a:t>
            </a:r>
            <a:endParaRPr lang="en-US" sz="250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402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6361906"/>
          </a:xfrm>
        </p:spPr>
        <p:txBody>
          <a:bodyPr>
            <a:normAutofit/>
          </a:bodyPr>
          <a:lstStyle/>
          <a:p>
            <a:pPr algn="ctr"/>
            <a:r>
              <a:rPr lang="en-US" sz="25000" dirty="0" smtClean="0">
                <a:latin typeface="Comic Sans MS" pitchFamily="66" charset="0"/>
              </a:rPr>
              <a:t>in</a:t>
            </a:r>
            <a:endParaRPr lang="en-US" sz="250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2961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6057106"/>
          </a:xfrm>
        </p:spPr>
        <p:txBody>
          <a:bodyPr>
            <a:normAutofit/>
          </a:bodyPr>
          <a:lstStyle/>
          <a:p>
            <a:pPr algn="ctr"/>
            <a:r>
              <a:rPr lang="en-US" sz="25000" dirty="0" smtClean="0">
                <a:latin typeface="Comic Sans MS" pitchFamily="66" charset="0"/>
              </a:rPr>
              <a:t>is</a:t>
            </a:r>
            <a:endParaRPr lang="en-US" sz="250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0425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6209506"/>
          </a:xfrm>
        </p:spPr>
        <p:txBody>
          <a:bodyPr>
            <a:normAutofit/>
          </a:bodyPr>
          <a:lstStyle/>
          <a:p>
            <a:pPr algn="ctr"/>
            <a:r>
              <a:rPr lang="en-US" sz="25000" dirty="0" smtClean="0">
                <a:latin typeface="Comic Sans MS" pitchFamily="66" charset="0"/>
              </a:rPr>
              <a:t>you</a:t>
            </a:r>
            <a:endParaRPr lang="en-US" sz="250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1493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20</TotalTime>
  <Words>55</Words>
  <Application>Microsoft Office PowerPoint</Application>
  <PresentationFormat>On-screen Show (4:3)</PresentationFormat>
  <Paragraphs>51</Paragraphs>
  <Slides>51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51</vt:i4>
      </vt:variant>
    </vt:vector>
  </HeadingPairs>
  <TitlesOfParts>
    <vt:vector size="52" baseType="lpstr">
      <vt:lpstr>Verve</vt:lpstr>
      <vt:lpstr>Fry Words List #1</vt:lpstr>
      <vt:lpstr>the</vt:lpstr>
      <vt:lpstr>of</vt:lpstr>
      <vt:lpstr>and</vt:lpstr>
      <vt:lpstr>a</vt:lpstr>
      <vt:lpstr>to</vt:lpstr>
      <vt:lpstr>in</vt:lpstr>
      <vt:lpstr>is</vt:lpstr>
      <vt:lpstr>you</vt:lpstr>
      <vt:lpstr>that</vt:lpstr>
      <vt:lpstr>it</vt:lpstr>
      <vt:lpstr>he</vt:lpstr>
      <vt:lpstr>was</vt:lpstr>
      <vt:lpstr>for</vt:lpstr>
      <vt:lpstr>on</vt:lpstr>
      <vt:lpstr>are</vt:lpstr>
      <vt:lpstr>as</vt:lpstr>
      <vt:lpstr>with</vt:lpstr>
      <vt:lpstr>his</vt:lpstr>
      <vt:lpstr>they</vt:lpstr>
      <vt:lpstr>I</vt:lpstr>
      <vt:lpstr>at</vt:lpstr>
      <vt:lpstr>be</vt:lpstr>
      <vt:lpstr>this</vt:lpstr>
      <vt:lpstr>have</vt:lpstr>
      <vt:lpstr>from</vt:lpstr>
      <vt:lpstr>or</vt:lpstr>
      <vt:lpstr>one</vt:lpstr>
      <vt:lpstr>had</vt:lpstr>
      <vt:lpstr>by</vt:lpstr>
      <vt:lpstr>words</vt:lpstr>
      <vt:lpstr>but</vt:lpstr>
      <vt:lpstr>not</vt:lpstr>
      <vt:lpstr>what</vt:lpstr>
      <vt:lpstr>all</vt:lpstr>
      <vt:lpstr>were</vt:lpstr>
      <vt:lpstr>we</vt:lpstr>
      <vt:lpstr>when</vt:lpstr>
      <vt:lpstr>your</vt:lpstr>
      <vt:lpstr>can</vt:lpstr>
      <vt:lpstr>said</vt:lpstr>
      <vt:lpstr>there</vt:lpstr>
      <vt:lpstr>use</vt:lpstr>
      <vt:lpstr>an</vt:lpstr>
      <vt:lpstr>each</vt:lpstr>
      <vt:lpstr>which</vt:lpstr>
      <vt:lpstr>she</vt:lpstr>
      <vt:lpstr>do</vt:lpstr>
      <vt:lpstr>how</vt:lpstr>
      <vt:lpstr>their</vt:lpstr>
      <vt:lpstr>if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</dc:title>
  <dc:creator>Georgia Glass</dc:creator>
  <cp:lastModifiedBy>Rachel Grimes Coats</cp:lastModifiedBy>
  <cp:revision>4</cp:revision>
  <dcterms:created xsi:type="dcterms:W3CDTF">2013-08-14T20:14:39Z</dcterms:created>
  <dcterms:modified xsi:type="dcterms:W3CDTF">2013-08-14T20:51:16Z</dcterms:modified>
</cp:coreProperties>
</file>